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CC"/>
    <a:srgbClr val="CC00FF"/>
    <a:srgbClr val="0000FF"/>
    <a:srgbClr val="FFCCFF"/>
    <a:srgbClr val="66FF33"/>
    <a:srgbClr val="00CC66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1746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049979"/>
              </p:ext>
            </p:extLst>
          </p:nvPr>
        </p:nvGraphicFramePr>
        <p:xfrm>
          <a:off x="0" y="1066800"/>
          <a:ext cx="9144001" cy="580271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77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2218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1055782"/>
                <a:gridCol w="22860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2603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9482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26/9/2022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1009482">
                <a:tc>
                  <a:txBody>
                    <a:bodyPr/>
                    <a:lstStyle/>
                    <a:p>
                      <a:pPr algn="l"/>
                      <a:r>
                        <a:rPr lang="vi-VN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27/9/2022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răm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100948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28/9/2022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vải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Xoài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595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29/9/2022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xuyên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100948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30/9/2022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lơ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bơ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982809" cy="9730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9/2022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7937"/>
            <a:ext cx="1058863" cy="105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145</Words>
  <Application>Microsoft Office PowerPoint</Application>
  <PresentationFormat>On-screen Show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87</cp:revision>
  <dcterms:created xsi:type="dcterms:W3CDTF">2020-05-18T06:04:51Z</dcterms:created>
  <dcterms:modified xsi:type="dcterms:W3CDTF">2022-09-25T04:27:30Z</dcterms:modified>
</cp:coreProperties>
</file>