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CC"/>
    <a:srgbClr val="CC00FF"/>
    <a:srgbClr val="0000FF"/>
    <a:srgbClr val="FFCCFF"/>
    <a:srgbClr val="66FF33"/>
    <a:srgbClr val="00CC66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174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049979"/>
              </p:ext>
            </p:extLst>
          </p:nvPr>
        </p:nvGraphicFramePr>
        <p:xfrm>
          <a:off x="0" y="1066800"/>
          <a:ext cx="9144001" cy="58027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20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77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2218">
                  <a:extLst>
                    <a:ext uri="{9D8B030D-6E8A-4147-A177-3AD203B41FA5}">
                      <a16:colId xmlns:a16="http://schemas.microsoft.com/office/drawing/2014/main" xmlns="" val="1122545458"/>
                    </a:ext>
                  </a:extLst>
                </a:gridCol>
                <a:gridCol w="1055782"/>
                <a:gridCol w="22860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6032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9482">
                <a:tc>
                  <a:txBody>
                    <a:bodyPr/>
                    <a:lstStyle/>
                    <a:p>
                      <a:pPr algn="l"/>
                      <a:r>
                        <a:rPr lang="vi-VN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26/9/2022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485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1485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1485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973712"/>
                  </a:ext>
                </a:extLst>
              </a:tr>
              <a:tr h="1009482">
                <a:tc>
                  <a:txBody>
                    <a:bodyPr/>
                    <a:lstStyle/>
                    <a:p>
                      <a:pPr algn="l"/>
                      <a:r>
                        <a:rPr lang="vi-VN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4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27/9/2022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răm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1529793"/>
                  </a:ext>
                </a:extLst>
              </a:tr>
              <a:tr h="100948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28/9/2022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lác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vải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Xoài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Nui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595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29/9/2022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tứ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xuyên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1009482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30/9/2022</a:t>
                      </a:r>
                      <a:endParaRPr lang="en-US" sz="14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bơ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Meta care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40813"/>
            <a:ext cx="982809" cy="9730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9/2022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7937"/>
            <a:ext cx="1058863" cy="105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145</Words>
  <Application>Microsoft Office PowerPoint</Application>
  <PresentationFormat>On-screen Show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87</cp:revision>
  <dcterms:created xsi:type="dcterms:W3CDTF">2020-05-18T06:04:51Z</dcterms:created>
  <dcterms:modified xsi:type="dcterms:W3CDTF">2022-09-25T04:27:30Z</dcterms:modified>
</cp:coreProperties>
</file>